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4" r:id="rId4"/>
    <p:sldId id="268" r:id="rId5"/>
    <p:sldId id="275" r:id="rId6"/>
    <p:sldId id="270" r:id="rId7"/>
    <p:sldId id="267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2"/>
    <p:restoredTop sz="94718"/>
  </p:normalViewPr>
  <p:slideViewPr>
    <p:cSldViewPr snapToGrid="0" snapToObjects="1">
      <p:cViewPr varScale="1">
        <p:scale>
          <a:sx n="103" d="100"/>
          <a:sy n="103" d="100"/>
        </p:scale>
        <p:origin x="159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amazon.com/news/retail/amazon-just-walk-locations" TargetMode="External"/><Relationship Id="rId7" Type="http://schemas.openxmlformats.org/officeDocument/2006/relationships/hyperlink" Target="https://www.theatlantic.com/business/archive/2018/01/amazon-go-store-checkouts-seattle/551357/?utm_source=chatgpt.com" TargetMode="External"/><Relationship Id="rId2" Type="http://schemas.openxmlformats.org/officeDocument/2006/relationships/hyperlink" Target="https://www.amazon.com/just-walk-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sinessinsider.com/amazon-stores-collect-data-customer-lawsuit-argues-2023-3" TargetMode="External"/><Relationship Id="rId5" Type="http://schemas.openxmlformats.org/officeDocument/2006/relationships/hyperlink" Target="https://www.cbsnews.com/news/amazon-go-stores-new-york-city-lawsuit-biometric-tracking/?utm_source=chatgpt.com" TargetMode="External"/><Relationship Id="rId4" Type="http://schemas.openxmlformats.org/officeDocument/2006/relationships/hyperlink" Target="https://www.cnbc.com/2020/03/09/amazon-selling-cashierless-checkout-technology-to-other-retailers.html?utm_source=chatgp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9" y="3097838"/>
            <a:ext cx="2655651" cy="661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Just Walk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68" y="2350779"/>
            <a:ext cx="2189804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Future of Retail</a:t>
            </a:r>
          </a:p>
        </p:txBody>
      </p:sp>
      <p:pic>
        <p:nvPicPr>
          <p:cNvPr id="5" name="Picture 4" descr="A price tag in front of a vending machine&#10;&#10;AI-generated content may be incorrect.">
            <a:extLst>
              <a:ext uri="{FF2B5EF4-FFF2-40B4-BE49-F238E27FC236}">
                <a16:creationId xmlns:a16="http://schemas.microsoft.com/office/drawing/2014/main" id="{547AB746-A1C0-736E-A259-3F7485B6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1401563"/>
            <a:ext cx="5419311" cy="4054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47BFC-65F6-74A1-4E8F-0B4C82C4AE0B}"/>
              </a:ext>
            </a:extLst>
          </p:cNvPr>
          <p:cNvSpPr txBox="1"/>
          <p:nvPr/>
        </p:nvSpPr>
        <p:spPr>
          <a:xfrm>
            <a:off x="7387461" y="6240864"/>
            <a:ext cx="281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Thornburg</a:t>
            </a:r>
          </a:p>
          <a:p>
            <a:r>
              <a:rPr lang="en-US" dirty="0"/>
              <a:t>BPS 415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7856F-4CB3-2481-67AA-963552D96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282605-5A2E-0E23-DB3D-755D067A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BA8F-CC86-964B-268D-518CDDF6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DED08-A75E-EE37-CD96-ADDC4FAE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06EDF-CA56-A62B-30FA-BF85EC258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F896DA-E1C3-8ED9-EEE0-3F505E13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3CE2A-A1DD-72F4-7B35-3AAEC33C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9" y="3097838"/>
            <a:ext cx="2655651" cy="661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Just Walk Out..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2BA1B-9A2E-40D1-8C19-A8DAE0AB42AF}"/>
              </a:ext>
            </a:extLst>
          </p:cNvPr>
          <p:cNvSpPr txBox="1"/>
          <p:nvPr/>
        </p:nvSpPr>
        <p:spPr>
          <a:xfrm>
            <a:off x="3300452" y="1692875"/>
            <a:ext cx="557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Uses AI, computer vision, and shelf sensors to detect what customers pick up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Links items to the customer’s Amazon account or payment method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Allows shoppers to enter, take items, and leave without checking out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Automatically charges customers after they exit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72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AI-generated content may be incorrect.">
            <a:extLst>
              <a:ext uri="{FF2B5EF4-FFF2-40B4-BE49-F238E27FC236}">
                <a16:creationId xmlns:a16="http://schemas.microsoft.com/office/drawing/2014/main" id="{73B46637-8736-365D-003F-E66BACE7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" r="36040"/>
          <a:stretch>
            <a:fillRect/>
          </a:stretch>
        </p:blipFill>
        <p:spPr>
          <a:xfrm>
            <a:off x="-7414" y="10"/>
            <a:ext cx="5679453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8D004F-CCC6-093C-219A-9EB3BADE76C9}"/>
              </a:ext>
            </a:extLst>
          </p:cNvPr>
          <p:cNvSpPr txBox="1"/>
          <p:nvPr/>
        </p:nvSpPr>
        <p:spPr>
          <a:xfrm>
            <a:off x="5672039" y="68879"/>
            <a:ext cx="31290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Customers: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Waiting in long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Managing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u="sng" dirty="0"/>
              <a:t>Retailer:</a:t>
            </a:r>
          </a:p>
          <a:p>
            <a:endParaRPr lang="en-US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Unable to get customers in and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 theft and inventory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231930-19AC-BEB6-299F-845FD844DDAF}"/>
              </a:ext>
            </a:extLst>
          </p:cNvPr>
          <p:cNvSpPr/>
          <p:nvPr/>
        </p:nvSpPr>
        <p:spPr>
          <a:xfrm>
            <a:off x="5971032" y="685800"/>
            <a:ext cx="1033272" cy="2834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4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DA62A-A8A4-4CFB-2FAD-49BA5E9A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59B01-45DD-DF30-3832-9BA8F90A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8" y="3142228"/>
            <a:ext cx="2261293" cy="5913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55BE9-D328-A9D1-CDF6-BF0D2A88F52B}"/>
              </a:ext>
            </a:extLst>
          </p:cNvPr>
          <p:cNvSpPr txBox="1"/>
          <p:nvPr/>
        </p:nvSpPr>
        <p:spPr>
          <a:xfrm>
            <a:off x="3229052" y="242615"/>
            <a:ext cx="557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Customers: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able to walk right out without waiting in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Having your choice of payment already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u="sng" dirty="0"/>
              <a:t>Retailer: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 cashier systems allowing more people in and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Utilize cameras and shelf sensors to track items.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30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6FCB56E1-828E-919F-787C-7241C20F8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988" y="803189"/>
            <a:ext cx="9161988" cy="61079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C2195-B62F-A961-335D-AF6F95AAD409}"/>
              </a:ext>
            </a:extLst>
          </p:cNvPr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13993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37741-2042-2772-132E-9EE22576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70A3D-FE95-8425-529E-71778CFC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09" y="3108075"/>
            <a:ext cx="2510132" cy="4075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Concerns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BCBFE34C-CB16-6F2F-F32F-E0E43136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2" y="173739"/>
            <a:ext cx="6115048" cy="62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22D8F-C480-B302-A686-C7A0DF35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43791-AC49-555B-35FA-676D0B75C7AE}"/>
              </a:ext>
            </a:extLst>
          </p:cNvPr>
          <p:cNvSpPr txBox="1"/>
          <p:nvPr/>
        </p:nvSpPr>
        <p:spPr>
          <a:xfrm>
            <a:off x="4764272" y="2930174"/>
            <a:ext cx="304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058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FBBAC-579E-A5DF-51A9-53E64C12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7964CC-336E-6F04-70EC-EF6CA152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70367-6D7F-EBCD-3CBC-C35D812A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D031D-E88A-831C-F51D-967240B7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2B979-E36C-EB4D-1900-8A2A42F1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8A5E07-228A-9365-BF92-D014761E1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119DC-5A61-EC6D-1C58-D2184A3D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0347"/>
            <a:ext cx="3028952" cy="5305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3178-88E4-6B5F-5FB9-B7377BF94D8E}"/>
              </a:ext>
            </a:extLst>
          </p:cNvPr>
          <p:cNvSpPr txBox="1"/>
          <p:nvPr/>
        </p:nvSpPr>
        <p:spPr>
          <a:xfrm>
            <a:off x="3229052" y="284205"/>
            <a:ext cx="5717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Amazon. (2020). </a:t>
            </a:r>
            <a:r>
              <a:rPr lang="en-US" sz="1400" i="1" dirty="0"/>
              <a:t>How Just Walk Out technology works</a:t>
            </a:r>
            <a:r>
              <a:rPr lang="en-US" sz="1400" dirty="0"/>
              <a:t>. Amazon. </a:t>
            </a:r>
            <a:r>
              <a:rPr lang="en-US" sz="1400" dirty="0">
                <a:hlinkClick r:id="rId2"/>
              </a:rPr>
              <a:t>https://www.amazon.com/just-walk-out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Amazon. (2023). </a:t>
            </a:r>
            <a:r>
              <a:rPr lang="en-US" sz="1400" i="1" dirty="0"/>
              <a:t>Just Walk Out locations: Stadiums, airports, and retailers using Amazon’s technology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https://www.aboutamazon.com/news/retail/amazon-just-walk-locations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Palmer, A. (2020, March 9). </a:t>
            </a:r>
            <a:r>
              <a:rPr lang="en-US" sz="1400" i="1" dirty="0"/>
              <a:t>Amazon is selling </a:t>
            </a:r>
            <a:r>
              <a:rPr lang="en-US" sz="1400" i="1" dirty="0" err="1"/>
              <a:t>cashierless</a:t>
            </a:r>
            <a:r>
              <a:rPr lang="en-US" sz="1400" i="1" dirty="0"/>
              <a:t> checkout technology to other retailers</a:t>
            </a:r>
            <a:r>
              <a:rPr lang="en-US" sz="1400" dirty="0"/>
              <a:t>. CNBC.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https://www.cnbc.com/2020/03/09/amazon-selling-cashierless-checkout-technology-to-other-retailers.html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Reyes, L. (2023, March 16). </a:t>
            </a:r>
            <a:r>
              <a:rPr lang="en-US" sz="1400" i="1" dirty="0"/>
              <a:t>Amazon accused of not telling New York City customers about biometric tracking in Amazon Go stores</a:t>
            </a:r>
            <a:r>
              <a:rPr lang="en-US" sz="1400" dirty="0"/>
              <a:t>. CBS News.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https://www.cbsnews.com/news/amazon-go-stores-new-york-city-lawsuit-biometric-tracking/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Stieg, C. (2023, March 16). </a:t>
            </a:r>
            <a:r>
              <a:rPr lang="en-US" sz="1400" i="1" dirty="0"/>
              <a:t>Amazon stores collect biometric data without customers knowing, lawsuit argues</a:t>
            </a:r>
            <a:r>
              <a:rPr lang="en-US" sz="1400" dirty="0"/>
              <a:t>. Business Insider.</a:t>
            </a:r>
            <a:br>
              <a:rPr lang="en-US" sz="1400" dirty="0"/>
            </a:br>
            <a:r>
              <a:rPr lang="en-US" sz="1400" dirty="0">
                <a:hlinkClick r:id="rId6"/>
              </a:rPr>
              <a:t>https://www.businessinsider.com/amazon-stores-collect-data-customer-lawsuit-argues-2023-3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Thompson, D. (2018, January 22). </a:t>
            </a:r>
            <a:r>
              <a:rPr lang="en-US" sz="1400" i="1" dirty="0"/>
              <a:t>At Amazon’s checkout-free store, shopping feels like shoplifting</a:t>
            </a:r>
            <a:r>
              <a:rPr lang="en-US" sz="1400" dirty="0"/>
              <a:t>. The Atlantic.</a:t>
            </a:r>
            <a:br>
              <a:rPr lang="en-US" sz="1400" dirty="0"/>
            </a:br>
            <a:r>
              <a:rPr lang="en-US" sz="1400" dirty="0">
                <a:hlinkClick r:id="rId7"/>
              </a:rPr>
              <a:t>https://www.theatlantic.com/business/archive/2018/01/amazon-go-store-checkouts-seattle/551357/</a:t>
            </a:r>
            <a:endParaRPr lang="en-US" sz="1400" dirty="0"/>
          </a:p>
          <a:p>
            <a:br>
              <a:rPr lang="en-US" sz="1400" dirty="0"/>
            </a:b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130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344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Just Walk Out</vt:lpstr>
      <vt:lpstr>Just Walk Out.. What is it?</vt:lpstr>
      <vt:lpstr>PowerPoint Presentation</vt:lpstr>
      <vt:lpstr>Solution</vt:lpstr>
      <vt:lpstr>PowerPoint Presentation</vt:lpstr>
      <vt:lpstr>Concerns</vt:lpstr>
      <vt:lpstr>PowerPoint Presentation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Thornburg, James A SFC HQDA DCS G-3-5-7</dc:creator>
  <cp:keywords/>
  <dc:description>generated using python-pptx</dc:description>
  <cp:lastModifiedBy>Thornburg, James A SFC USARMY HQDA (USA)</cp:lastModifiedBy>
  <cp:revision>6</cp:revision>
  <dcterms:created xsi:type="dcterms:W3CDTF">2013-01-27T09:14:16Z</dcterms:created>
  <dcterms:modified xsi:type="dcterms:W3CDTF">2025-12-08T23:23:37Z</dcterms:modified>
  <cp:category/>
</cp:coreProperties>
</file>